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jpeg"/>
  <Override PartName="/ppt/media/image4.jpg" ContentType="image/jpeg"/>
  <Override PartName="/ppt/media/image7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4.jpg" ContentType="image/jpeg"/>
  <Override PartName="/ppt/notesSlides/notesSlide6.xml" ContentType="application/vnd.openxmlformats-officedocument.presentationml.notesSlide+xml"/>
  <Override PartName="/ppt/media/image27.jpg" ContentType="image/jpeg"/>
  <Override PartName="/ppt/media/image2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98" r:id="rId3"/>
    <p:sldId id="258" r:id="rId4"/>
    <p:sldId id="300" r:id="rId5"/>
    <p:sldId id="299" r:id="rId6"/>
    <p:sldId id="301" r:id="rId7"/>
    <p:sldId id="302" r:id="rId8"/>
    <p:sldId id="304" r:id="rId9"/>
    <p:sldId id="305" r:id="rId10"/>
    <p:sldId id="306" r:id="rId11"/>
    <p:sldId id="307" r:id="rId12"/>
    <p:sldId id="303" r:id="rId13"/>
    <p:sldId id="308" r:id="rId14"/>
    <p:sldId id="310" r:id="rId15"/>
    <p:sldId id="31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/>
    <p:restoredTop sz="94693"/>
  </p:normalViewPr>
  <p:slideViewPr>
    <p:cSldViewPr snapToGrid="0" snapToObjects="1">
      <p:cViewPr varScale="1">
        <p:scale>
          <a:sx n="116" d="100"/>
          <a:sy n="116" d="100"/>
        </p:scale>
        <p:origin x="192" y="2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2CA65-5AC0-2A42-8A85-D2646203A30B}" type="datetimeFigureOut">
              <a:rPr lang="en-US" smtClean="0"/>
              <a:t>6/3/20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B0979-0476-FE4C-85A5-BEA29A254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8 books and record in the journal along with your favorite part of the book.  Bring the completed journal to B&amp;N between July 1-Aug. 31.  B&amp;N will give you a free 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B0979-0476-FE4C-85A5-BEA29A2544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65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Weekly challenges:  read the book of the week for your grade band and answer the questions. 50 Winners a Week.   Summer long-read any books inside or outside of </a:t>
            </a:r>
            <a:r>
              <a:rPr lang="en-US" dirty="0" err="1"/>
              <a:t>myon</a:t>
            </a:r>
            <a:r>
              <a:rPr lang="en-US" dirty="0"/>
              <a:t>.  Eligible for a grand prize!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B0979-0476-FE4C-85A5-BEA29A2544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3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Luminaries-learn about important people in history while playing a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B0979-0476-FE4C-85A5-BEA29A2544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0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spoke with Jason Rogers, Learning </a:t>
            </a:r>
            <a:r>
              <a:rPr lang="en-US" dirty="0" err="1"/>
              <a:t>Experiene</a:t>
            </a:r>
            <a:r>
              <a:rPr lang="en-US" dirty="0"/>
              <a:t> Coordinator and he wanted me to let you </a:t>
            </a:r>
            <a:r>
              <a:rPr lang="en-US"/>
              <a:t>know:  Public </a:t>
            </a:r>
            <a:r>
              <a:rPr lang="en-US" dirty="0"/>
              <a:t>Libraries have drive throughs and curb side pick up at 9 locations.  When you click on services and then kids, this is what you’ll see (referring to next slide)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B0979-0476-FE4C-85A5-BEA29A2544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3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books can all be found on Axis 360.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B0979-0476-FE4C-85A5-BEA29A2544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36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B0979-0476-FE4C-85A5-BEA29A2544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34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50EB6-942B-7648-A499-A83FBC524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06B82-41F6-E44B-AEB7-F7B70542E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ADBA6-0CE2-7446-80A9-1EC0A5BE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E05E-D7AC-E443-B1C8-9FA422AC9EB7}" type="datetimeFigureOut">
              <a:rPr lang="en-US" smtClean="0"/>
              <a:t>6/3/20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5DEF2-B950-6446-9A72-493859D9C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DBB71-E68D-E042-A2F8-9B7574482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1906-DBA0-704D-9FA6-3FFB8302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61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1258D-CC75-D647-B439-42EBB64DB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8BA97-985C-4849-B59B-AD32949CE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77A60-9B8A-1840-BF05-5B028279F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E05E-D7AC-E443-B1C8-9FA422AC9EB7}" type="datetimeFigureOut">
              <a:rPr lang="en-US" smtClean="0"/>
              <a:t>6/3/20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910E3-A387-484F-A129-D9483333F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8E0D7-F47E-D948-AEE2-9855583C6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1906-DBA0-704D-9FA6-3FFB8302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71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C69234-6B8E-E545-9970-1E11A6EC8A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28D771-7010-3947-B433-F5B7B59E0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EFA23-C0E9-4348-8954-4B83DC091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E05E-D7AC-E443-B1C8-9FA422AC9EB7}" type="datetimeFigureOut">
              <a:rPr lang="en-US" smtClean="0"/>
              <a:t>6/3/20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AD0BC-121A-ED4A-8D5D-5422926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A8D75-5E5F-4348-A873-EFC63ECB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1906-DBA0-704D-9FA6-3FFB8302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53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E1253-67E0-EE47-91B5-042A3418B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1BC19-2602-FA44-8F51-7AF851BBD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4B3EA-3961-EC4C-9F54-CD03CA56E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E05E-D7AC-E443-B1C8-9FA422AC9EB7}" type="datetimeFigureOut">
              <a:rPr lang="en-US" smtClean="0"/>
              <a:t>6/3/20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CBD31-61B7-BE4D-B79E-BC742F703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8A239-5609-A849-B2B1-00F38F92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1906-DBA0-704D-9FA6-3FFB8302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69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E10DC-58A0-5F43-8397-9DAD590C9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ECEE6-6B49-1343-9C1D-D713110BC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2B768-79BC-0C46-987D-EE3508FFB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E05E-D7AC-E443-B1C8-9FA422AC9EB7}" type="datetimeFigureOut">
              <a:rPr lang="en-US" smtClean="0"/>
              <a:t>6/3/20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9A72C-F7CB-1A4D-A6B0-7DB291BE3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EBB79-5924-654B-A404-96A9FF5BE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1906-DBA0-704D-9FA6-3FFB8302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6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80901-1181-584D-A30A-50EAAF0BB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6BC6B-8C16-2543-BF05-E86D4093A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4CA37-15C7-0746-B480-51F4CA9E0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0F927-4DE7-BF41-9E74-9D0D8BBBF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E05E-D7AC-E443-B1C8-9FA422AC9EB7}" type="datetimeFigureOut">
              <a:rPr lang="en-US" smtClean="0"/>
              <a:t>6/3/20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DBF1A-79F0-D044-A1AA-403D5607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5CF402-D607-9D4E-B2E5-50B7863E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1906-DBA0-704D-9FA6-3FFB8302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92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4D01E-C6F3-C749-A363-0F073523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AF951-19A6-1A4F-8463-C597915EE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30183-EE1F-F545-9D84-43101D939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085184-2782-A641-AF23-228B49F06A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722A96-A8B1-7342-B381-EB8555D3C1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0F07A4-E90F-274F-9E76-F8DE452FA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E05E-D7AC-E443-B1C8-9FA422AC9EB7}" type="datetimeFigureOut">
              <a:rPr lang="en-US" smtClean="0"/>
              <a:t>6/3/20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BEF55E-793B-B043-8CD2-773167E7F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4843B8-DBF4-AB48-AC7C-819C5539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1906-DBA0-704D-9FA6-3FFB8302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92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59771-6869-0D4A-83A9-FDD27315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14180-9032-AF48-AAD5-5566F2380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E05E-D7AC-E443-B1C8-9FA422AC9EB7}" type="datetimeFigureOut">
              <a:rPr lang="en-US" smtClean="0"/>
              <a:t>6/3/20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49A8AC-3445-8345-B4C9-CDC519971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93ED15-561B-C44D-BC4B-EB50FDC46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1906-DBA0-704D-9FA6-3FFB8302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86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B78BEC-2EBD-0645-9188-BEEFDA5D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E05E-D7AC-E443-B1C8-9FA422AC9EB7}" type="datetimeFigureOut">
              <a:rPr lang="en-US" smtClean="0"/>
              <a:t>6/3/20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282321-EB59-D344-A2F0-864521D3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A1018-F8A6-AC4B-A21D-55C8970A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1906-DBA0-704D-9FA6-3FFB8302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33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3BE86-FC63-0A44-8C91-7E0D940B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88759-D519-314C-8E63-3B5084E1E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8E32C-1F2B-7E47-998F-33CF4639E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E24BF-A020-6545-A4F9-97746F09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E05E-D7AC-E443-B1C8-9FA422AC9EB7}" type="datetimeFigureOut">
              <a:rPr lang="en-US" smtClean="0"/>
              <a:t>6/3/20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F2208-E197-6546-AE68-2DD3BDDB5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7F051-FE45-0641-B111-38465144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1906-DBA0-704D-9FA6-3FFB8302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27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00ADC-9E70-A243-BEC8-A33FDE8A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9103E7-263A-3945-AB6A-19890B87F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C7FB9-1F59-024D-B28A-3253337ED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EFDAD-CBEE-9942-8A69-603364944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E05E-D7AC-E443-B1C8-9FA422AC9EB7}" type="datetimeFigureOut">
              <a:rPr lang="en-US" smtClean="0"/>
              <a:t>6/3/20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2CC2E4-17B7-F64C-8B43-4DEFEE9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E1A95-4176-C44F-8CD6-1DEE420F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1906-DBA0-704D-9FA6-3FFB8302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5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9DB4BC-F4A1-9E4F-9923-8EBF9E0A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6E420-25A7-874E-AD67-44D32621D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627A0-70BB-DE46-B0B0-75688A35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7E05E-D7AC-E443-B1C8-9FA422AC9EB7}" type="datetimeFigureOut">
              <a:rPr lang="en-US" smtClean="0"/>
              <a:t>6/3/20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A1587-70EF-2942-AAAA-C607D32CB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2FDC1-CD3D-E04B-AC21-823FD57AA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11906-DBA0-704D-9FA6-3FFB8302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56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cpl.net/content/june-summer-program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oridamediaed.org/ssyra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question-board-chalk-school-1262378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owl.excelsior.edu/writing-process/prewriting-strategies/prewriting-strategies-asking-defining-questions/" TargetMode="Externa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hyperlink" Target="https://littlefreelibrary.org/ourmap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dreyfusdragon.blogspot.com/2011_08_01_archive.html" TargetMode="External"/><Relationship Id="rId5" Type="http://schemas.openxmlformats.org/officeDocument/2006/relationships/image" Target="../media/image4.jpg"/><Relationship Id="rId4" Type="http://schemas.openxmlformats.org/officeDocument/2006/relationships/hyperlink" Target="https://www.flickr.com/photos/61423903@N06/735760843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news.schoolsdo.org/2016/03/algebra-1-parcc-question-build-function/" TargetMode="Externa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hcplc.org/summer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7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B0EFCD32-B876-7E47-B2F9-453724DBB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53443" y="643467"/>
            <a:ext cx="928511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22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1E5414F-60BD-9B45-BF42-2C5A2DC00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08"/>
            <a:ext cx="12192000" cy="678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09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F64390-1E3C-0F46-B539-98A92058D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" y="0"/>
            <a:ext cx="11913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63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52D0A41-BB21-C64B-8188-C1AE3F95A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-156039"/>
            <a:ext cx="8372475" cy="736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88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C09FB6-BDDB-7F42-8597-78C54F4A3BC5}"/>
              </a:ext>
            </a:extLst>
          </p:cNvPr>
          <p:cNvSpPr txBox="1"/>
          <p:nvPr/>
        </p:nvSpPr>
        <p:spPr>
          <a:xfrm>
            <a:off x="2885061" y="890648"/>
            <a:ext cx="6246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/>
              </a:rPr>
              <a:t>https://www.floridamediaed.org/ssyra.html</a:t>
            </a:r>
            <a:endParaRPr lang="en-US" sz="2400" dirty="0"/>
          </a:p>
        </p:txBody>
      </p:sp>
      <p:pic>
        <p:nvPicPr>
          <p:cNvPr id="6" name="Picture 5" descr="A picture containing photo, many, covered, different&#10;&#10;Description automatically generated">
            <a:extLst>
              <a:ext uri="{FF2B5EF4-FFF2-40B4-BE49-F238E27FC236}">
                <a16:creationId xmlns:a16="http://schemas.microsoft.com/office/drawing/2014/main" id="{E38B27CF-8EFF-004E-AD88-AFFA09E2C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92489"/>
            <a:ext cx="5080000" cy="5080000"/>
          </a:xfrm>
          <a:prstGeom prst="rect">
            <a:avLst/>
          </a:prstGeom>
        </p:spPr>
      </p:pic>
      <p:pic>
        <p:nvPicPr>
          <p:cNvPr id="8" name="Picture 7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7750E353-03B8-854C-B78B-4F6254F1F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117" y="1592489"/>
            <a:ext cx="3943889" cy="526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CD82C38-7638-9347-8BC1-B1C7A2806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225" y="649288"/>
            <a:ext cx="2387600" cy="10414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873AD4-EEA0-C44D-BDDA-273E33EE3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509" y="649288"/>
            <a:ext cx="2719450" cy="1041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E3D9F2-C86D-B849-B03F-F51011AA3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87" y="1974851"/>
            <a:ext cx="10220325" cy="472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4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lackboard&#10;&#10;Description automatically generated">
            <a:extLst>
              <a:ext uri="{FF2B5EF4-FFF2-40B4-BE49-F238E27FC236}">
                <a16:creationId xmlns:a16="http://schemas.microsoft.com/office/drawing/2014/main" id="{5214A10D-09C9-AB46-AFE0-C415CC5F1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07228" y="643466"/>
            <a:ext cx="8377544" cy="5571067"/>
          </a:xfrm>
          <a:prstGeom prst="rect">
            <a:avLst/>
          </a:prstGeom>
        </p:spPr>
      </p:pic>
      <p:pic>
        <p:nvPicPr>
          <p:cNvPr id="6" name="Picture 5" descr="A picture containing ball, room, table&#10;&#10;Description automatically generated">
            <a:extLst>
              <a:ext uri="{FF2B5EF4-FFF2-40B4-BE49-F238E27FC236}">
                <a16:creationId xmlns:a16="http://schemas.microsoft.com/office/drawing/2014/main" id="{D1735798-157F-634B-B1EF-2F04AED24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836906">
            <a:off x="7805662" y="1250950"/>
            <a:ext cx="1979049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6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53A0E-786B-DB4B-902D-357127D9268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                    Lil’ Lending Library</a:t>
            </a:r>
          </a:p>
        </p:txBody>
      </p:sp>
      <p:pic>
        <p:nvPicPr>
          <p:cNvPr id="4" name="Picture 3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85B3B6D8-8C9B-724B-BA41-D6A4E94F0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573" y="1884424"/>
            <a:ext cx="3398128" cy="4263623"/>
          </a:xfrm>
          <a:prstGeom prst="rect">
            <a:avLst/>
          </a:prstGeom>
        </p:spPr>
      </p:pic>
      <p:pic>
        <p:nvPicPr>
          <p:cNvPr id="6" name="Picture 5" descr="A pencil and paper&#10;&#10;Description automatically generated">
            <a:extLst>
              <a:ext uri="{FF2B5EF4-FFF2-40B4-BE49-F238E27FC236}">
                <a16:creationId xmlns:a16="http://schemas.microsoft.com/office/drawing/2014/main" id="{D2513F4D-9E56-ED48-928B-318410090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8200" y="3300845"/>
            <a:ext cx="2899821" cy="3335926"/>
          </a:xfrm>
          <a:prstGeom prst="rect">
            <a:avLst/>
          </a:prstGeom>
        </p:spPr>
      </p:pic>
      <p:pic>
        <p:nvPicPr>
          <p:cNvPr id="9" name="Picture 8" descr="A stack of books&#10;&#10;Description automatically generated">
            <a:extLst>
              <a:ext uri="{FF2B5EF4-FFF2-40B4-BE49-F238E27FC236}">
                <a16:creationId xmlns:a16="http://schemas.microsoft.com/office/drawing/2014/main" id="{B05B750A-A35B-D748-BCCB-40D3AAF48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847319" y="3450514"/>
            <a:ext cx="1999539" cy="3042361"/>
          </a:xfrm>
          <a:prstGeom prst="rect">
            <a:avLst/>
          </a:prstGeom>
        </p:spPr>
      </p:pic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BFDDC25A-4BC1-8D4E-8C3F-98357DD9B5A4}"/>
              </a:ext>
            </a:extLst>
          </p:cNvPr>
          <p:cNvSpPr/>
          <p:nvPr/>
        </p:nvSpPr>
        <p:spPr>
          <a:xfrm rot="20906590">
            <a:off x="526088" y="1806336"/>
            <a:ext cx="1984744" cy="1578935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8BA259-841F-064E-89D1-9C369D74643A}"/>
              </a:ext>
            </a:extLst>
          </p:cNvPr>
          <p:cNvSpPr txBox="1"/>
          <p:nvPr/>
        </p:nvSpPr>
        <p:spPr>
          <a:xfrm rot="20948760">
            <a:off x="731651" y="1908241"/>
            <a:ext cx="15736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DROP OFF</a:t>
            </a:r>
          </a:p>
        </p:txBody>
      </p:sp>
      <p:sp>
        <p:nvSpPr>
          <p:cNvPr id="13" name="Alternate Process 12">
            <a:extLst>
              <a:ext uri="{FF2B5EF4-FFF2-40B4-BE49-F238E27FC236}">
                <a16:creationId xmlns:a16="http://schemas.microsoft.com/office/drawing/2014/main" id="{E5128CF3-C53A-4041-9021-41A1C4C6B566}"/>
              </a:ext>
            </a:extLst>
          </p:cNvPr>
          <p:cNvSpPr/>
          <p:nvPr/>
        </p:nvSpPr>
        <p:spPr>
          <a:xfrm rot="20906590">
            <a:off x="9081073" y="1743536"/>
            <a:ext cx="1984744" cy="1578935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EA8668-3A12-8A4C-9912-8F835F84B601}"/>
              </a:ext>
            </a:extLst>
          </p:cNvPr>
          <p:cNvSpPr txBox="1"/>
          <p:nvPr/>
        </p:nvSpPr>
        <p:spPr>
          <a:xfrm rot="20822920">
            <a:off x="9148288" y="1828914"/>
            <a:ext cx="1983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TAKE HOME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470C91-5636-234D-BE30-A9D0756738E0}"/>
              </a:ext>
            </a:extLst>
          </p:cNvPr>
          <p:cNvSpPr txBox="1"/>
          <p:nvPr/>
        </p:nvSpPr>
        <p:spPr>
          <a:xfrm>
            <a:off x="4031837" y="634178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https://littlefreelibrary.org/ourmap/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98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E1D66E3B-8EFE-A14B-A33C-672F469AF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425" y="187571"/>
            <a:ext cx="5714999" cy="6482857"/>
          </a:xfrm>
          <a:prstGeom prst="rect">
            <a:avLst/>
          </a:prstGeom>
          <a:gradFill flip="none" rotWithShape="1">
            <a:gsLst>
              <a:gs pos="0">
                <a:srgbClr val="E4481D">
                  <a:tint val="66000"/>
                  <a:satMod val="160000"/>
                </a:srgbClr>
              </a:gs>
              <a:gs pos="50000">
                <a:srgbClr val="E4481D">
                  <a:tint val="44500"/>
                  <a:satMod val="160000"/>
                </a:srgbClr>
              </a:gs>
              <a:gs pos="100000">
                <a:srgbClr val="E4481D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15F083-2F59-F64C-8708-D04E4837D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38541">
            <a:off x="709612" y="871538"/>
            <a:ext cx="2857500" cy="2857500"/>
          </a:xfrm>
          <a:prstGeom prst="rect">
            <a:avLst/>
          </a:prstGeom>
        </p:spPr>
      </p:pic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F35A957A-1401-2D4A-B0A4-F1F1D7EB9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00162" y="4340180"/>
            <a:ext cx="2517775" cy="14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18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91000">
              <a:srgbClr val="FFC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371975-AD21-444E-92B3-1B9EB8F31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871" y="1333500"/>
            <a:ext cx="4084257" cy="52855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1EE145-EAA5-D840-A48A-EF8666991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263" y="266700"/>
            <a:ext cx="7786687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38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7030A0"/>
            </a:gs>
            <a:gs pos="81000">
              <a:schemeClr val="accent1">
                <a:lumMod val="45000"/>
                <a:lumOff val="55000"/>
              </a:schemeClr>
            </a:gs>
            <a:gs pos="91000">
              <a:srgbClr val="E42CB4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40DEED-BE96-7E40-BB92-2EF55B129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197502"/>
            <a:ext cx="4994134" cy="646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73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60000">
              <a:schemeClr val="accent1">
                <a:lumMod val="45000"/>
                <a:lumOff val="55000"/>
              </a:schemeClr>
            </a:gs>
            <a:gs pos="91000">
              <a:srgbClr val="FFC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2FEAA-5E31-E743-BC02-F665C6039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1" y="4177144"/>
            <a:ext cx="2363355" cy="2363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2085C0-3214-C349-85BE-FBFF16F10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853" y="4177144"/>
            <a:ext cx="2363355" cy="2363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56C892-0F7D-B74E-93BB-D41F6CDC9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2592" y="4177144"/>
            <a:ext cx="2453590" cy="24535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4429B1-DA85-EB4D-9ECF-10F0B39EB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951" y="4222261"/>
            <a:ext cx="2363355" cy="2363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911022-8163-7E40-B9FA-2E73DE255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1238" y="4076790"/>
            <a:ext cx="2508826" cy="25088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463F68-1380-1146-ABEF-DB57767C42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3766" y="1444386"/>
            <a:ext cx="1861171" cy="1861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C99BDE-DB86-2D46-9EB0-49CA44327AD4}"/>
              </a:ext>
            </a:extLst>
          </p:cNvPr>
          <p:cNvSpPr txBox="1"/>
          <p:nvPr/>
        </p:nvSpPr>
        <p:spPr>
          <a:xfrm>
            <a:off x="2917536" y="1797257"/>
            <a:ext cx="3680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Got Alexa?</a:t>
            </a:r>
          </a:p>
        </p:txBody>
      </p:sp>
    </p:spTree>
    <p:extLst>
      <p:ext uri="{BB962C8B-B14F-4D97-AF65-F5344CB8AC3E}">
        <p14:creationId xmlns:p14="http://schemas.microsoft.com/office/powerpoint/2010/main" val="2167660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A769EAEC-A67F-F248-9882-7FB949A68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1107339"/>
            <a:ext cx="11222181" cy="57506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ADBCE7-1000-2148-AAFC-73AF78623AD3}"/>
              </a:ext>
            </a:extLst>
          </p:cNvPr>
          <p:cNvSpPr/>
          <p:nvPr/>
        </p:nvSpPr>
        <p:spPr>
          <a:xfrm>
            <a:off x="577933" y="583256"/>
            <a:ext cx="420033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4"/>
              </a:rPr>
              <a:t>https://hcplc.org/summer</a:t>
            </a:r>
            <a:endParaRPr lang="en-US" sz="2800" dirty="0"/>
          </a:p>
          <a:p>
            <a:r>
              <a:rPr lang="en-US" dirty="0"/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D39FA-FCCC-DA45-905C-A204F6013F8E}"/>
              </a:ext>
            </a:extLst>
          </p:cNvPr>
          <p:cNvSpPr txBox="1"/>
          <p:nvPr/>
        </p:nvSpPr>
        <p:spPr>
          <a:xfrm>
            <a:off x="4778272" y="506311"/>
            <a:ext cx="6970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http://</a:t>
            </a:r>
            <a:r>
              <a:rPr lang="en-US" sz="2800" u="sng" dirty="0" err="1"/>
              <a:t>www.hcplc.org</a:t>
            </a:r>
            <a:r>
              <a:rPr lang="en-US" sz="2800" u="sng" dirty="0"/>
              <a:t>/</a:t>
            </a:r>
            <a:r>
              <a:rPr lang="en-US" sz="2800" u="sng" dirty="0" err="1"/>
              <a:t>pr</a:t>
            </a:r>
            <a:r>
              <a:rPr lang="en-US" sz="2800" u="sng" dirty="0"/>
              <a:t>/library-updates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3771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7230AA9-9E2A-3E49-9BD0-04D53ABC4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103"/>
            <a:ext cx="12192000" cy="676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81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D334BC-0AF4-1940-92B8-5389BC78A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31"/>
            <a:ext cx="12192000" cy="673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36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209</Words>
  <Application>Microsoft Macintosh PowerPoint</Application>
  <PresentationFormat>Widescreen</PresentationFormat>
  <Paragraphs>20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Apple Chancery</vt:lpstr>
      <vt:lpstr>Arial</vt:lpstr>
      <vt:lpstr>Calibri</vt:lpstr>
      <vt:lpstr>Calibri Light</vt:lpstr>
      <vt:lpstr>Comic Sans MS</vt:lpstr>
      <vt:lpstr>Office Theme</vt:lpstr>
      <vt:lpstr>PowerPoint Presentation</vt:lpstr>
      <vt:lpstr>                    Lil’ Lending Library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Serena Kline</dc:creator>
  <cp:lastModifiedBy>Microsoft Office User</cp:lastModifiedBy>
  <cp:revision>2</cp:revision>
  <dcterms:created xsi:type="dcterms:W3CDTF">2020-05-30T23:10:50Z</dcterms:created>
  <dcterms:modified xsi:type="dcterms:W3CDTF">2020-06-03T15:11:56Z</dcterms:modified>
</cp:coreProperties>
</file>